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46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38.xml.rels" ContentType="application/vnd.openxmlformats-package.relationships+xml"/>
  <Override PartName="/ppt/slides/_rels/slide5.xml.rels" ContentType="application/vnd.openxmlformats-package.relationships+xml"/>
  <Override PartName="/ppt/slides/_rels/slide39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45.xml.rels" ContentType="application/vnd.openxmlformats-package.relationships+xml"/>
  <Override PartName="/ppt/slides/_rels/slide46.xml.rels" ContentType="application/vnd.openxmlformats-package.relationships+xml"/>
  <Override PartName="/ppt/slides/_rels/slide47.xml.rels" ContentType="application/vnd.openxmlformats-package.relationships+xml"/>
  <Override PartName="/ppt/media/image28.png" ContentType="image/png"/>
  <Override PartName="/ppt/media/image1.jpeg" ContentType="image/jpeg"/>
  <Override PartName="/ppt/media/image3.png" ContentType="image/png"/>
  <Override PartName="/ppt/media/image2.png" ContentType="image/png"/>
  <Override PartName="/ppt/media/image4.png" ContentType="image/png"/>
  <Override PartName="/ppt/media/image21.png" ContentType="image/png"/>
  <Override PartName="/ppt/media/image6.jpeg" ContentType="image/jpeg"/>
  <Override PartName="/ppt/media/image5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48.jpeg" ContentType="image/jpe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jpeg" ContentType="image/jpeg"/>
  <Override PartName="/ppt/media/image40.png" ContentType="image/png"/>
  <Override PartName="/ppt/media/image41.png" ContentType="image/png"/>
  <Override PartName="/ppt/media/image42.png" ContentType="image/png"/>
  <Override PartName="/ppt/media/image43.jpeg" ContentType="image/jpe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GB" sz="2000" spc="-1" strike="noStrike">
                <a:latin typeface="Arial"/>
              </a:rPr>
              <a:t>Click to edit the notes format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GB" sz="1400" spc="-1" strike="noStrike">
                <a:latin typeface="Times New Roman"/>
              </a:rPr>
              <a:t>&lt;header&gt;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/>
            <a:fld id="{D702A93A-055B-402C-B28D-A044656AA6B6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5A67F163-58E1-43DB-9258-55BD9626E03C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670C4B51-9B6B-42B3-AA5B-BD83C36DBBE6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91322C2C-1982-4A2B-9B93-A58C50FEA79F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388D484B-3815-4834-AA81-FC170EA7955C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Master title style</a:t>
            </a:r>
            <a:endParaRPr b="0" lang="en-US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8305C13-645C-4E56-9991-28583CBEECB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rgbClr val="8b8b8b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fld id="{D6B85D53-7101-4186-A149-E7884D4139BE}" type="datetime">
              <a:rPr b="0" lang="en-US" sz="1800" spc="-1" strike="noStrike">
                <a:solidFill>
                  <a:srgbClr val="000000"/>
                </a:solidFill>
                <a:latin typeface="Calibri"/>
              </a:rPr>
              <a:t>2/9/23</a:t>
            </a:fld>
            <a:endParaRPr b="0" lang="en-GB" sz="18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6DCC555-9B57-4E2A-9BFB-AD48D50E828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en-GB" sz="2400" spc="-1" strike="noStrike"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4240" cy="6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A. Miskelis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09/02/23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DBF7CC0-6881-4D86-B1DD-A71935935E2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9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838C89F-CE9A-4B1F-9450-69613E8060B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10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5740BD6-3D20-4FD3-949C-62E79520294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11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77BE9C3-3E0B-42D2-B073-53C959B6936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12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E8EFECE-DE0A-4864-ACAB-2D9870BDECE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13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2154263-5E07-4A8B-A32A-4076FD073A4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ontent Placeholder 2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Exploratory data analysis results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Interactive analytics demo in screenshots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Predictive analysis results</a:t>
            </a: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GB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</p:txBody>
      </p:sp>
      <p:sp>
        <p:nvSpPr>
          <p:cNvPr id="211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4AAF8DA-7138-4148-96FA-CBBED3ACDBC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1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Box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2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95E06CF-99FB-4E02-9212-27567E4F59B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8650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900D0F4-45B6-414B-B7FE-42B19E63493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18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</a:pPr>
            <a:fld id="{445205A2-10E7-4B07-9C87-D33EE1FBBB1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Executive Summary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Introduction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Methodology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Results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Conclusion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Appendix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A6AB318-C890-4189-A5D9-75871ECDAEB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19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694586C-839F-4BBC-9601-796540A5847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20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54BA386-1FA6-4991-8A27-820BD9A3C14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21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EB97378-0DBB-4383-AAA9-651F11008A2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22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6342B57-EAF0-45A8-9071-51B4EE0CB8D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23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B884CFD-34B7-4DC6-B0E1-7E6DE50C657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2AF489F-30B3-48C3-87A5-A749FC206C9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25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1C1F3A1-2234-4C36-8674-3F9D5F8EC62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26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CD0CA38-B9F4-4403-AD13-F071EE9EA76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27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0386105-A5DE-4D53-A101-CF56955BE7C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28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52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305EABAC-0AE2-4FEC-B1B9-7F23B581A09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methodologies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all results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E29CFE7-1024-40E3-859A-1B4BA3021F4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29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94E5A0E-2798-4623-9959-69A03ACCEB6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30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E27C212-DF1E-47B6-B41D-439DF11F3F5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31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9D934F8-06C4-4274-9290-FB345755BF5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32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5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6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3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EE2C991-6273-4FD0-9845-3AA75898CF4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33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EE24A4A-25A5-46C2-A0BA-1A4372BB774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35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9738A9B-404E-4E7F-A993-2EE4BF04382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36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TextBox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4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D4951B6-E4D0-4CDB-B8A9-3F94EDFD839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9D64808F-8AA7-4246-AA20-50CA1BD99CB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3" name="Title 1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174" name="Content Placeholder 2"/>
          <p:cNvSpPr/>
          <p:nvPr/>
        </p:nvSpPr>
        <p:spPr>
          <a:xfrm>
            <a:off x="958680" y="2521440"/>
            <a:ext cx="5660640" cy="189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Project background and context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Problems you want to find answers</a:t>
            </a:r>
            <a:endParaRPr b="0" lang="en-GB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88B6F3D-7ED1-4B2B-993A-CE8E96F2B2B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2B046E8-58C6-4055-8D52-76BBB04F524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TextBox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5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2EAC033-8B8D-4939-9545-CACEDC3CB2C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/>
          </p:nvPr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D9F4A66-ABFA-40EC-BE52-8E31EE33453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43F3A25-08ED-421F-ADBC-936E26A4AEF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F80B0F0-B7A5-4DF1-9241-FCDEAB6469D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Num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BD013B3-C925-4B2D-89B4-694DEF884F3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6" name="TextBox 1"/>
          <p:cNvSpPr/>
          <p:nvPr/>
        </p:nvSpPr>
        <p:spPr>
          <a:xfrm>
            <a:off x="777960" y="281268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1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5F60AB2-F3E4-4F60-9DA4-97C6A60BD83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8" name="Content Placeholder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27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</a:rPr>
              <a:t>Executive Summary</a:t>
            </a:r>
            <a:endParaRPr b="0" lang="en-GB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Data collection methodology:</a:t>
            </a:r>
            <a:endParaRPr b="0" lang="en-GB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collected </a:t>
            </a:r>
            <a:endParaRPr b="0" lang="en-GB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data wrangling</a:t>
            </a:r>
            <a:endParaRPr b="0" lang="en-GB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processed</a:t>
            </a:r>
            <a:endParaRPr b="0" lang="en-GB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exploratory data analysis (EDA) using visualization and SQL</a:t>
            </a:r>
            <a:endParaRPr b="0" lang="en-GB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interactive visual analytics using Folium and Plotly Dash</a:t>
            </a:r>
            <a:endParaRPr b="0" lang="en-GB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predictive analysis using classification models</a:t>
            </a:r>
            <a:endParaRPr b="0" lang="en-GB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How to build, tune, evaluate classification models</a:t>
            </a:r>
            <a:endParaRPr b="0" lang="en-GB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GB" sz="7600" spc="-1" strike="noStrike">
              <a:latin typeface="Arial"/>
            </a:endParaRPr>
          </a:p>
        </p:txBody>
      </p:sp>
      <p:sp>
        <p:nvSpPr>
          <p:cNvPr id="17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E4B0233-5DD7-459A-BB43-7AAD108C162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6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99D9F1B-1D7B-4593-B622-3969CADE791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7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data collection with SpaceX REST calls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C5195EA-8063-40D6-B8D1-D95FFED1455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8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Title 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191" name="Content Placeholder 4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GB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b="0" lang="en-GB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Application>LibreOffice/7.2.1.2$Windows_X86_64 LibreOffice_project/87b77fad49947c1441b67c559c339af8f3517e22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en-GB</dc:language>
  <cp:lastModifiedBy/>
  <dcterms:modified xsi:type="dcterms:W3CDTF">2023-02-09T22:03:08Z</dcterms:modified>
  <cp:revision>199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